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2" autoAdjust="0"/>
    <p:restoredTop sz="94660"/>
  </p:normalViewPr>
  <p:slideViewPr>
    <p:cSldViewPr snapToGrid="0">
      <p:cViewPr varScale="1">
        <p:scale>
          <a:sx n="64" d="100"/>
          <a:sy n="64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11890E-46BF-245C-2B13-03E66AB32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1F3C997-9216-1C12-774C-99ACC3F4B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663C995-7A59-CE1B-3A2D-5C76CEE7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58DECF-B474-5FC5-C31C-D83A9EAD4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479F7D-E9E6-70F3-F0E8-F6224412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739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05C38D-4E89-A74D-88F2-42FC218E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5AADF4-0980-8209-C546-25AE98AE7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0928AC-1D25-30DE-B916-0122E74F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90CD87-1C65-3A9C-3619-846DAFD0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C7CF6D-9918-A783-3EC4-6F55B5D7F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87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AA5242-1594-753D-61EE-00E7A3B8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A4C27C3-223E-94A5-05AE-B63F59545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902449-D6BB-ABB1-B824-EAAC8C069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5AE28A-2DB6-E0D6-0794-755FEDBC2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9A83AC1-396E-3DCA-3825-AD64F472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00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62C652-3DAB-FA81-D7A7-B4F240286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610B6D8-32B3-C62B-8796-725EF5CA2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CDE1C0-D12D-BF7A-85AD-2DCDF0DE0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17FDCF-6884-0979-7565-A45A074DF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902099-EB6F-BBF8-5613-F3F4118D4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948C4BD-755E-3692-5B08-7EB2C9B6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0691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AA9C2D-2CE5-2999-EC7A-A61C51C03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B562B7-E30B-1A6B-702E-356751515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1764AB-093B-4729-182D-12B9CCDBF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3219BAE-0E5C-A3C8-2707-0F8B3913F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785534D-3644-2FAA-D3E3-B8D98AFFC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B7774FF-24DE-4C10-E9AD-C2D835EF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EA2942A-6405-1AB4-EC05-843EAA7B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10F2808-996B-CBF2-726B-45B9DBA4A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56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A0A853-041B-3E84-204E-4E010752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0658CA8-35A2-355A-750C-47A1BE94D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AB3B153-574A-9618-6D6E-8CF98EF9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45DD468-8C8D-EFAE-1AD6-0F373C80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99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AFF5CF-9E00-E358-8B50-A86A56E3C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E500515-1867-DCA2-B41A-030C1B9AD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33CCE1-7A47-E9D4-44C9-00C661C0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996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4CCCC6-C4AD-FF1B-12BE-195F3962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B8D548-3087-9107-14B1-9534B7184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8A63B2-805D-D810-515E-74AED7D379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147DA0-182B-99E1-E24A-692CC328D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8A9F88-68A5-0D0E-BA94-44D1E40D7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774E2C-B540-839E-515D-421C0F63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61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4EDE63-C8AB-4CF5-6635-6C18B522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C642D2A-1ABF-8686-BE2E-553E68B61A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1395C28-509F-3718-A308-808BAB8DD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777C93-2AA6-34C8-FABC-CA9B56A9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4512829-0498-26B9-39D4-7E69B7E5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E03E30-40F0-742B-B970-C8A5C2FC8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383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0CBDA4-9923-ECBF-97BF-4B4D145CD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54550A1-C314-A5D4-5651-DC0E4C3E5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30989F-FA3E-99BE-F018-C4B4F565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3EFA60-16F0-34B5-13F8-A1C45E19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3AC0FC-D120-FA5F-4011-C137AC05C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75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D888B56-BE57-00FD-0C9B-ADE300951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49938A6-C559-103E-9D82-62183FC3E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6A26EB-811C-DDDF-B747-06FD26AF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DCB70E-904A-BA8A-D63A-D2CA0BF87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B65EBC-7677-69B6-F8EC-0F6305764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0761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43559F5-7FF0-98E6-0A05-8300E4364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9A2A97-DE05-C2B8-CA8B-FDD83D231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664390-F599-8CE7-1659-698CF7D86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0093FA-D198-4FF3-8EF7-C98771E0B566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146128-9839-03AF-811B-87AC2034E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F7CE36-7495-2225-0E75-56241C98E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FB3EE6-E507-4B9B-A0B8-115925613E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0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E299FB-1C67-5826-EE41-2A4ACF1A2506}"/>
              </a:ext>
            </a:extLst>
          </p:cNvPr>
          <p:cNvSpPr txBox="1"/>
          <p:nvPr/>
        </p:nvSpPr>
        <p:spPr>
          <a:xfrm>
            <a:off x="5230218" y="309966"/>
            <a:ext cx="290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COI</a:t>
            </a:r>
            <a:r>
              <a:rPr lang="ja-JP" altLang="en-US" dirty="0">
                <a:solidFill>
                  <a:srgbClr val="FF0000"/>
                </a:solidFill>
              </a:rPr>
              <a:t>がある場合　</a:t>
            </a:r>
            <a:r>
              <a:rPr lang="en-US" altLang="ja-JP" dirty="0">
                <a:solidFill>
                  <a:srgbClr val="FF0000"/>
                </a:solidFill>
              </a:rPr>
              <a:t>SAMPLE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8947145-9F30-867A-21CC-471EFC7D9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036913"/>
              </p:ext>
            </p:extLst>
          </p:nvPr>
        </p:nvGraphicFramePr>
        <p:xfrm>
          <a:off x="821410" y="719665"/>
          <a:ext cx="10507850" cy="5559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7850">
                  <a:extLst>
                    <a:ext uri="{9D8B030D-6E8A-4147-A177-3AD203B41FA5}">
                      <a16:colId xmlns:a16="http://schemas.microsoft.com/office/drawing/2014/main" val="3996830666"/>
                    </a:ext>
                  </a:extLst>
                </a:gridCol>
              </a:tblGrid>
              <a:tr h="2250902">
                <a:tc>
                  <a:txBody>
                    <a:bodyPr/>
                    <a:lstStyle/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日本臨床スポーツ医学会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発表者の過去３面間の</a:t>
                      </a:r>
                      <a:r>
                        <a:rPr kumimoji="1" lang="en-US" altLang="ja-JP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</a:t>
                      </a:r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開示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発表者名：◎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</a:p>
                    <a:p>
                      <a:pPr algn="ctr"/>
                      <a:endParaRPr kumimoji="1" lang="ja-JP" altLang="en-US" sz="2000" b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79616"/>
                  </a:ext>
                </a:extLst>
              </a:tr>
              <a:tr h="3151263">
                <a:tc>
                  <a:txBody>
                    <a:bodyPr/>
                    <a:lstStyle/>
                    <a:p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演題発表内容に関連し、発表者らが開示すべき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 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関係にある企業などとして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講演料　　　　　　　　　　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zh-TW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受託研究、共同研究費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奨学寄附金　　　　　　　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製薬、株式会社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D</a:t>
                      </a: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寄付講座所属　　　　　 ：あり（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E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製薬）</a:t>
                      </a: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32420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80F5D39D-6869-4411-34C9-61F580F66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82" y="1065275"/>
            <a:ext cx="1126618" cy="1410190"/>
          </a:xfrm>
          <a:prstGeom prst="rect">
            <a:avLst/>
          </a:prstGeom>
        </p:spPr>
      </p:pic>
      <p:sp>
        <p:nvSpPr>
          <p:cNvPr id="10" name="吹き出し: 線 9">
            <a:extLst>
              <a:ext uri="{FF2B5EF4-FFF2-40B4-BE49-F238E27FC236}">
                <a16:creationId xmlns:a16="http://schemas.microsoft.com/office/drawing/2014/main" id="{3667C018-D394-8BF2-09F5-C49437D7ED8E}"/>
              </a:ext>
            </a:extLst>
          </p:cNvPr>
          <p:cNvSpPr/>
          <p:nvPr/>
        </p:nvSpPr>
        <p:spPr>
          <a:xfrm>
            <a:off x="9710057" y="1494971"/>
            <a:ext cx="2365829" cy="1410190"/>
          </a:xfrm>
          <a:prstGeom prst="borderCallout1">
            <a:avLst>
              <a:gd name="adj1" fmla="val 45510"/>
              <a:gd name="adj2" fmla="val 220"/>
              <a:gd name="adj3" fmla="val 69272"/>
              <a:gd name="adj4" fmla="val -2122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rgbClr val="FF0000"/>
                </a:solidFill>
              </a:rPr>
              <a:t>発表者・共同発表者全員の</a:t>
            </a:r>
          </a:p>
          <a:p>
            <a:r>
              <a:rPr lang="ja-JP" altLang="en-US" sz="1400" dirty="0">
                <a:solidFill>
                  <a:srgbClr val="FF0000"/>
                </a:solidFill>
              </a:rPr>
              <a:t>氏名を記載する</a:t>
            </a:r>
            <a:endParaRPr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（</a:t>
            </a:r>
            <a:r>
              <a:rPr lang="en-US" altLang="ja-JP" sz="1400" dirty="0">
                <a:solidFill>
                  <a:srgbClr val="FF0000"/>
                </a:solidFill>
              </a:rPr>
              <a:t>COI</a:t>
            </a:r>
            <a:r>
              <a:rPr lang="ja-JP" altLang="en-US" sz="1400" dirty="0">
                <a:solidFill>
                  <a:srgbClr val="FF0000"/>
                </a:solidFill>
              </a:rPr>
              <a:t>状態がない人も含む）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吹き出し: 線 11">
            <a:extLst>
              <a:ext uri="{FF2B5EF4-FFF2-40B4-BE49-F238E27FC236}">
                <a16:creationId xmlns:a16="http://schemas.microsoft.com/office/drawing/2014/main" id="{E775B7C1-576C-44E7-732D-87FEFE4C65A0}"/>
              </a:ext>
            </a:extLst>
          </p:cNvPr>
          <p:cNvSpPr/>
          <p:nvPr/>
        </p:nvSpPr>
        <p:spPr>
          <a:xfrm>
            <a:off x="7474857" y="4133117"/>
            <a:ext cx="4601029" cy="1410190"/>
          </a:xfrm>
          <a:prstGeom prst="borderCallout1">
            <a:avLst>
              <a:gd name="adj1" fmla="val 45510"/>
              <a:gd name="adj2" fmla="val 220"/>
              <a:gd name="adj3" fmla="val 46629"/>
              <a:gd name="adj4" fmla="val -2942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rgbClr val="FF0000"/>
                </a:solidFill>
              </a:rPr>
              <a:t>開示すべき内容が過去３間にある項目のみ記載</a:t>
            </a:r>
            <a:endParaRPr lang="en-US" altLang="ja-JP" sz="1400" dirty="0">
              <a:solidFill>
                <a:srgbClr val="FF0000"/>
              </a:solidFill>
            </a:endParaRPr>
          </a:p>
          <a:p>
            <a:endParaRPr kumimoji="1"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一人ひとりの情報を掲載してもよいが、</a:t>
            </a:r>
            <a:endParaRPr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例示のように発表者全員をまとめて網羅的に関連する</a:t>
            </a:r>
          </a:p>
          <a:p>
            <a:r>
              <a:rPr lang="ja-JP" altLang="en-US" sz="1400" dirty="0">
                <a:solidFill>
                  <a:srgbClr val="FF0000"/>
                </a:solidFill>
              </a:rPr>
              <a:t>企業等を１枚の紙面に収めてもよい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515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8B18F-28B9-893F-F636-D75A1E5A3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D3C220F-740F-F1D5-3741-2520B7251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462386"/>
              </p:ext>
            </p:extLst>
          </p:nvPr>
        </p:nvGraphicFramePr>
        <p:xfrm>
          <a:off x="821410" y="719665"/>
          <a:ext cx="10507850" cy="5559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7850">
                  <a:extLst>
                    <a:ext uri="{9D8B030D-6E8A-4147-A177-3AD203B41FA5}">
                      <a16:colId xmlns:a16="http://schemas.microsoft.com/office/drawing/2014/main" val="3996830666"/>
                    </a:ext>
                  </a:extLst>
                </a:gridCol>
              </a:tblGrid>
              <a:tr h="2250902">
                <a:tc>
                  <a:txBody>
                    <a:bodyPr/>
                    <a:lstStyle/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日本臨床スポーツ医学会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発表者の過去３面間の</a:t>
                      </a:r>
                      <a:r>
                        <a:rPr kumimoji="1" lang="en-US" altLang="ja-JP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</a:t>
                      </a:r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開示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発表者名：◎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</a:p>
                    <a:p>
                      <a:pPr algn="ctr"/>
                      <a:endParaRPr kumimoji="1" lang="ja-JP" altLang="en-US" sz="2000" b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79616"/>
                  </a:ext>
                </a:extLst>
              </a:tr>
              <a:tr h="3151263">
                <a:tc>
                  <a:txBody>
                    <a:bodyPr/>
                    <a:lstStyle/>
                    <a:p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演題発表内容に関連し、発表者らが開示すべき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 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関係にある企業などとして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講演料　　　　　　　　　　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A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zh-TW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受託研究、共同研究費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</a:t>
                      </a:r>
                      <a:endParaRPr kumimoji="1" lang="en-US" altLang="ja-JP" sz="20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奨学寄附金　　　　　　　：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B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製薬、株式会社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D</a:t>
                      </a:r>
                    </a:p>
                    <a:p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寄付講座所属　　　　　 ：あり（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E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製薬）</a:t>
                      </a: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32420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78DB12AD-F79A-79D4-126C-805372DA0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82" y="1065275"/>
            <a:ext cx="1126618" cy="14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9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D095F-7EA9-7E88-7E8F-236341C87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1B508E-0E53-15CC-4B36-AB85092FD903}"/>
              </a:ext>
            </a:extLst>
          </p:cNvPr>
          <p:cNvSpPr txBox="1"/>
          <p:nvPr/>
        </p:nvSpPr>
        <p:spPr>
          <a:xfrm>
            <a:off x="5230218" y="309966"/>
            <a:ext cx="290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COI</a:t>
            </a:r>
            <a:r>
              <a:rPr lang="ja-JP" altLang="en-US" dirty="0">
                <a:solidFill>
                  <a:srgbClr val="FF0000"/>
                </a:solidFill>
              </a:rPr>
              <a:t>がない場合　</a:t>
            </a:r>
            <a:r>
              <a:rPr lang="en-US" altLang="ja-JP" dirty="0">
                <a:solidFill>
                  <a:srgbClr val="FF0000"/>
                </a:solidFill>
              </a:rPr>
              <a:t>SAMPLE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9CA31A6-B537-2E8B-BA2F-82F8200CC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536437"/>
              </p:ext>
            </p:extLst>
          </p:nvPr>
        </p:nvGraphicFramePr>
        <p:xfrm>
          <a:off x="821410" y="719665"/>
          <a:ext cx="10507850" cy="5559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7850">
                  <a:extLst>
                    <a:ext uri="{9D8B030D-6E8A-4147-A177-3AD203B41FA5}">
                      <a16:colId xmlns:a16="http://schemas.microsoft.com/office/drawing/2014/main" val="3996830666"/>
                    </a:ext>
                  </a:extLst>
                </a:gridCol>
              </a:tblGrid>
              <a:tr h="2250902">
                <a:tc>
                  <a:txBody>
                    <a:bodyPr/>
                    <a:lstStyle/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日本臨床スポーツ医学会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発表者の過去３面間の</a:t>
                      </a:r>
                      <a:r>
                        <a:rPr kumimoji="1" lang="en-US" altLang="ja-JP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</a:t>
                      </a:r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開示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発表者名：◎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</a:p>
                    <a:p>
                      <a:pPr algn="ctr"/>
                      <a:endParaRPr kumimoji="1" lang="ja-JP" altLang="en-US" sz="2000" b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79616"/>
                  </a:ext>
                </a:extLst>
              </a:tr>
              <a:tr h="3151263">
                <a:tc>
                  <a:txBody>
                    <a:bodyPr/>
                    <a:lstStyle/>
                    <a:p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32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演題発表内容に関連し、発表者らに開示すべき</a:t>
                      </a:r>
                    </a:p>
                    <a:p>
                      <a:pPr algn="ctr"/>
                      <a:r>
                        <a:rPr kumimoji="1" lang="en-US" altLang="ja-JP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 </a:t>
                      </a:r>
                      <a:r>
                        <a:rPr kumimoji="1" lang="ja-JP" altLang="en-US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関係にある企業などはありません。</a:t>
                      </a: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32420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C37CC26E-A754-176C-8CCD-C04EC1067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82" y="1065275"/>
            <a:ext cx="1126618" cy="1410190"/>
          </a:xfrm>
          <a:prstGeom prst="rect">
            <a:avLst/>
          </a:prstGeom>
        </p:spPr>
      </p:pic>
      <p:sp>
        <p:nvSpPr>
          <p:cNvPr id="10" name="吹き出し: 線 9">
            <a:extLst>
              <a:ext uri="{FF2B5EF4-FFF2-40B4-BE49-F238E27FC236}">
                <a16:creationId xmlns:a16="http://schemas.microsoft.com/office/drawing/2014/main" id="{6E63C53B-4620-FF53-F0AD-D5E3848A3634}"/>
              </a:ext>
            </a:extLst>
          </p:cNvPr>
          <p:cNvSpPr/>
          <p:nvPr/>
        </p:nvSpPr>
        <p:spPr>
          <a:xfrm>
            <a:off x="9710057" y="1494971"/>
            <a:ext cx="2365829" cy="1410190"/>
          </a:xfrm>
          <a:prstGeom prst="borderCallout1">
            <a:avLst>
              <a:gd name="adj1" fmla="val 45510"/>
              <a:gd name="adj2" fmla="val 220"/>
              <a:gd name="adj3" fmla="val 69272"/>
              <a:gd name="adj4" fmla="val -2122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rgbClr val="FF0000"/>
                </a:solidFill>
              </a:rPr>
              <a:t>発表者・共同発表者全員の</a:t>
            </a:r>
          </a:p>
          <a:p>
            <a:r>
              <a:rPr lang="ja-JP" altLang="en-US" sz="1400" dirty="0">
                <a:solidFill>
                  <a:srgbClr val="FF0000"/>
                </a:solidFill>
              </a:rPr>
              <a:t>氏名を記載する</a:t>
            </a:r>
            <a:endParaRPr lang="en-US" altLang="ja-JP" sz="1400" dirty="0">
              <a:solidFill>
                <a:srgbClr val="FF0000"/>
              </a:solidFill>
            </a:endParaRPr>
          </a:p>
          <a:p>
            <a:r>
              <a:rPr lang="ja-JP" altLang="en-US" sz="1400" dirty="0">
                <a:solidFill>
                  <a:srgbClr val="FF0000"/>
                </a:solidFill>
              </a:rPr>
              <a:t>（</a:t>
            </a:r>
            <a:r>
              <a:rPr lang="en-US" altLang="ja-JP" sz="1400" dirty="0">
                <a:solidFill>
                  <a:srgbClr val="FF0000"/>
                </a:solidFill>
              </a:rPr>
              <a:t>COI</a:t>
            </a:r>
            <a:r>
              <a:rPr lang="ja-JP" altLang="en-US" sz="1400" dirty="0">
                <a:solidFill>
                  <a:srgbClr val="FF0000"/>
                </a:solidFill>
              </a:rPr>
              <a:t>状態がない人も含む）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25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4B1D1-DF8B-F04E-DCB5-D1AFCF86E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F80FF1F-16B9-2BB4-0A1D-9006B0740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854617"/>
              </p:ext>
            </p:extLst>
          </p:nvPr>
        </p:nvGraphicFramePr>
        <p:xfrm>
          <a:off x="821410" y="719665"/>
          <a:ext cx="10507850" cy="5559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7850">
                  <a:extLst>
                    <a:ext uri="{9D8B030D-6E8A-4147-A177-3AD203B41FA5}">
                      <a16:colId xmlns:a16="http://schemas.microsoft.com/office/drawing/2014/main" val="3996830666"/>
                    </a:ext>
                  </a:extLst>
                </a:gridCol>
              </a:tblGrid>
              <a:tr h="2250902">
                <a:tc>
                  <a:txBody>
                    <a:bodyPr/>
                    <a:lstStyle/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日本臨床スポーツ医学会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発表者の過去３面間の</a:t>
                      </a:r>
                      <a:r>
                        <a:rPr kumimoji="1" lang="en-US" altLang="ja-JP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</a:t>
                      </a:r>
                      <a:r>
                        <a:rPr kumimoji="1" lang="ja-JP" altLang="en-US" sz="28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開示</a:t>
                      </a:r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発表者名：◎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  <a:r>
                        <a:rPr kumimoji="1" lang="ja-JP" altLang="en-US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、</a:t>
                      </a: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××××</a:t>
                      </a:r>
                    </a:p>
                    <a:p>
                      <a:pPr algn="ctr"/>
                      <a:endParaRPr kumimoji="1" lang="ja-JP" altLang="en-US" sz="2000" b="0" dirty="0">
                        <a:solidFill>
                          <a:srgbClr val="FF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979616"/>
                  </a:ext>
                </a:extLst>
              </a:tr>
              <a:tr h="3151263">
                <a:tc>
                  <a:txBody>
                    <a:bodyPr/>
                    <a:lstStyle/>
                    <a:p>
                      <a:endParaRPr kumimoji="1" lang="en-US" altLang="ja-JP" sz="28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endParaRPr kumimoji="1" lang="en-US" altLang="ja-JP" sz="3200" b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演題発表内容に関連し、発表者らに開示すべき</a:t>
                      </a:r>
                    </a:p>
                    <a:p>
                      <a:pPr algn="ctr"/>
                      <a:r>
                        <a:rPr kumimoji="1" lang="en-US" altLang="ja-JP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COI </a:t>
                      </a:r>
                      <a:r>
                        <a:rPr kumimoji="1" lang="ja-JP" altLang="en-US" sz="3200" b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関係にある企業などはありません。</a:t>
                      </a:r>
                    </a:p>
                  </a:txBody>
                  <a:tcPr>
                    <a:lnL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732420"/>
                  </a:ext>
                </a:extLst>
              </a:tr>
            </a:tbl>
          </a:graphicData>
        </a:graphic>
      </p:graphicFrame>
      <p:pic>
        <p:nvPicPr>
          <p:cNvPr id="9" name="図 8">
            <a:extLst>
              <a:ext uri="{FF2B5EF4-FFF2-40B4-BE49-F238E27FC236}">
                <a16:creationId xmlns:a16="http://schemas.microsoft.com/office/drawing/2014/main" id="{43BB8613-F412-9373-EF7A-1910D129E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782" y="1065275"/>
            <a:ext cx="1126618" cy="14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54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349</Words>
  <Application>Microsoft Office PowerPoint</Application>
  <PresentationFormat>ワイド画面</PresentationFormat>
  <Paragraphs>55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大芝 孝平</dc:creator>
  <cp:lastModifiedBy>大芝 孝平</cp:lastModifiedBy>
  <cp:revision>1</cp:revision>
  <dcterms:created xsi:type="dcterms:W3CDTF">2026-09-15T02:00:20Z</dcterms:created>
  <dcterms:modified xsi:type="dcterms:W3CDTF">2026-09-15T02:06:29Z</dcterms:modified>
</cp:coreProperties>
</file>